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0"/>
  </p:normalViewPr>
  <p:slideViewPr>
    <p:cSldViewPr>
      <p:cViewPr varScale="1">
        <p:scale>
          <a:sx n="75" d="100"/>
          <a:sy n="75" d="100"/>
        </p:scale>
        <p:origin x="95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7B65D9B-3E69-43F6-972D-1B756DD86C86}" type="datetimeFigureOut">
              <a:rPr lang="ja-JP" altLang="en-US"/>
              <a:pPr>
                <a:defRPr/>
              </a:pPr>
              <a:t>2020/10/8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60AF3B2-97BC-400C-84A2-985EF1D8E3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00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CDB2442-7888-496D-8F8D-6463A48345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8395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4F21D43D-B2DB-42B1-84E1-671EBB238CE9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9730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888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394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86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888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0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49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861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066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002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230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411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FF">
                  <a:alpha val="87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latin typeface="Arial" charset="0"/>
              <a:ea typeface="ＭＳ Ｐゴシック" charset="-128"/>
            </a:endParaRPr>
          </a:p>
        </p:txBody>
      </p:sp>
      <p:sp>
        <p:nvSpPr>
          <p:cNvPr id="1031" name="タイトル 3"/>
          <p:cNvSpPr>
            <a:spLocks/>
          </p:cNvSpPr>
          <p:nvPr userDrawn="1"/>
        </p:nvSpPr>
        <p:spPr bwMode="auto">
          <a:xfrm>
            <a:off x="-107950" y="274638"/>
            <a:ext cx="9396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algn="ctr"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mtClean="0"/>
              <a:t>本発表の内容に関連する利益相反事項は</a:t>
            </a:r>
          </a:p>
        </p:txBody>
      </p:sp>
      <p:sp>
        <p:nvSpPr>
          <p:cNvPr id="1032" name="テキスト ボックス 3"/>
          <p:cNvSpPr txBox="1">
            <a:spLocks noChangeArrowheads="1"/>
          </p:cNvSpPr>
          <p:nvPr userDrawn="1"/>
        </p:nvSpPr>
        <p:spPr bwMode="auto">
          <a:xfrm>
            <a:off x="2411413" y="2667000"/>
            <a:ext cx="4270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4400" smtClean="0"/>
              <a:t>☑</a:t>
            </a:r>
            <a:r>
              <a:rPr lang="ja-JP" altLang="en-US" sz="4400" smtClean="0"/>
              <a:t>　　ありません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" t="15799" r="44058" b="21355"/>
          <a:stretch>
            <a:fillRect/>
          </a:stretch>
        </p:blipFill>
        <p:spPr bwMode="auto">
          <a:xfrm>
            <a:off x="5580063" y="5878513"/>
            <a:ext cx="338296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開示例-ありません_JSPC-第1回東京南関東支部学術集会;</dc:title>
  <dc:creator>JSPC-第1回東京南関東支部学術集会</dc:creator>
  <cp:keywords>JSPC-第1回東京南関東支部学術集会</cp:keywords>
  <cp:lastModifiedBy>HIRO</cp:lastModifiedBy>
  <cp:revision>5</cp:revision>
  <dcterms:created xsi:type="dcterms:W3CDTF">2011-01-17T01:37:55Z</dcterms:created>
  <dcterms:modified xsi:type="dcterms:W3CDTF">2020-10-07T23:30:49Z</dcterms:modified>
</cp:coreProperties>
</file>